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20" autoAdjust="0"/>
  </p:normalViewPr>
  <p:slideViewPr>
    <p:cSldViewPr snapToGrid="0">
      <p:cViewPr varScale="1">
        <p:scale>
          <a:sx n="94" d="100"/>
          <a:sy n="94" d="100"/>
        </p:scale>
        <p:origin x="182" y="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2A5B2-6017-A67B-5410-37FBDF1B44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F50560-AC16-28F8-1575-89B9C7F0F0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27441A-9B66-59D9-894F-695330DB3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73A24-7753-4B09-821F-9A3AB18EAD6E}" type="datetimeFigureOut">
              <a:rPr lang="en-IN" smtClean="0"/>
              <a:t>11-01-2024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7FD3D-A971-688D-8587-A1A736FAD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FB582-A561-CA55-E635-FC557788B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96E5C-30CB-4CE7-93DF-758D322D2B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995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1B80A-19CB-AAE5-11AE-76164496E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484432-639C-940B-87F5-6EA2AE752F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D855A-E1CE-573D-0D56-5B8A68179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73A24-7753-4B09-821F-9A3AB18EAD6E}" type="datetimeFigureOut">
              <a:rPr lang="en-IN" smtClean="0"/>
              <a:t>11-01-2024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C4025-DE11-B7C4-3E4D-C2C05B1CA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548C9-6013-B823-6E38-635E9BFB8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96E5C-30CB-4CE7-93DF-758D322D2B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7323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7A05DE-8D8B-C642-4C6D-6BC0366B9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758A25-08D9-73F6-AF01-524802C25E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A1FFA-83A8-5071-DC57-B2F4F38FD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73A24-7753-4B09-821F-9A3AB18EAD6E}" type="datetimeFigureOut">
              <a:rPr lang="en-IN" smtClean="0"/>
              <a:t>11-01-2024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F3F2CE-23B7-6EC3-1CFE-23190E378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8C025-7384-15E1-ED3B-4CE077A58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96E5C-30CB-4CE7-93DF-758D322D2B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8889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77198-3A5E-5288-4DD6-467476E61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E1F2D-9428-7255-FC1F-28BDFF67F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78C2B-6BF0-7AC0-765E-B6E3079E2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73A24-7753-4B09-821F-9A3AB18EAD6E}" type="datetimeFigureOut">
              <a:rPr lang="en-IN" smtClean="0"/>
              <a:t>11-01-2024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2F506-3804-4A40-F2B2-291798DDF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7D0D4-527A-9C66-8A41-C3EF4A557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96E5C-30CB-4CE7-93DF-758D322D2B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8474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F428F-859B-401B-DA5A-1BD5E6101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AF60AD-2CCC-8196-394E-D67ACD0625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AF212-0522-8FF4-5202-6DA150DBB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73A24-7753-4B09-821F-9A3AB18EAD6E}" type="datetimeFigureOut">
              <a:rPr lang="en-IN" smtClean="0"/>
              <a:t>11-01-2024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A1FCD-0475-5253-6C36-AEABC399D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82D0AC-92E0-E2E3-86E2-0FF3E1A9B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96E5C-30CB-4CE7-93DF-758D322D2B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6331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3E4BF-455B-C808-3688-D7EE7568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51EE8-A6A8-11A6-DD62-974F8D2945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0C7243-7AF5-6742-069E-0B542A749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A031BE-55ED-3094-92B8-36AB0D86C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73A24-7753-4B09-821F-9A3AB18EAD6E}" type="datetimeFigureOut">
              <a:rPr lang="en-IN" smtClean="0"/>
              <a:t>11-01-2024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0A9F15-388A-843D-B1B4-5AA67318B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B5CB2E-3A45-B497-61C8-38F09CC4D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96E5C-30CB-4CE7-93DF-758D322D2B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0585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9CE78-369C-2C9F-FCA5-6B8D8CFC7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33E48-FDD0-6B25-ED0F-6BABA7FDF3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89E08-0E2D-A7FD-6CA3-B7BE889A3A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6471B6-8D54-4D8C-41A1-7EBB6C335F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0C0C33-D7A3-4F1B-79A8-CC253B2FDC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7C4F42-79FE-881F-6A2C-2F663429B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73A24-7753-4B09-821F-9A3AB18EAD6E}" type="datetimeFigureOut">
              <a:rPr lang="en-IN" smtClean="0"/>
              <a:t>11-01-2024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8B69BE-C22C-5588-EE57-F70E0C6E3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2D0297-78CF-7A39-37BB-9CA6C3C44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96E5C-30CB-4CE7-93DF-758D322D2B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11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D5306-ABD8-D85A-25FC-5CCE112D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A2F33E-CC48-3C4B-F2F0-0D680D378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73A24-7753-4B09-821F-9A3AB18EAD6E}" type="datetimeFigureOut">
              <a:rPr lang="en-IN" smtClean="0"/>
              <a:t>11-01-2024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45E974-2AB3-21DC-E856-E8168F101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FB2457-1B0E-CF9D-3599-42C504674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96E5C-30CB-4CE7-93DF-758D322D2B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5966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7367DB-DF86-C3AA-D449-1813760C1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73A24-7753-4B09-821F-9A3AB18EAD6E}" type="datetimeFigureOut">
              <a:rPr lang="en-IN" smtClean="0"/>
              <a:t>11-01-2024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C116A9-0738-2C5B-26CA-444828EBE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655D4-E43C-533A-3B5E-DE89FDBAD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96E5C-30CB-4CE7-93DF-758D322D2B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665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5D571-8181-9D84-69FD-D4E197F34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949E1-97E1-1864-C0B8-27AA620D1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B3FEA8-FFE1-37C2-6BDE-CC44F1A56B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A3094E-4660-1A41-CAC7-EE50774BD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73A24-7753-4B09-821F-9A3AB18EAD6E}" type="datetimeFigureOut">
              <a:rPr lang="en-IN" smtClean="0"/>
              <a:t>11-01-2024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E7D28-1132-D7FE-367D-B98DD0145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B6713-92AB-6052-1FA7-19F6CB23B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96E5C-30CB-4CE7-93DF-758D322D2B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3074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5BF5E-5267-C4D3-9FE8-3B1EB7BC1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E8D749-7182-7265-3322-36E0C045DC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24A327-6E4A-7671-F99C-C394286C5D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34C827-9DE0-4408-EC0B-C4F48C9E7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73A24-7753-4B09-821F-9A3AB18EAD6E}" type="datetimeFigureOut">
              <a:rPr lang="en-IN" smtClean="0"/>
              <a:t>11-01-2024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2A1950-B3B3-B20B-C09E-936ED91FD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43EC6B-27DC-1171-2D5F-6EB0905B8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96E5C-30CB-4CE7-93DF-758D322D2B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7115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474885-1EE6-89DC-4EA1-2470A7B65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05F60F-5386-58B7-A4F5-90AEDFA8C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A7344-8E6F-B85A-815D-513C90DB3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73A24-7753-4B09-821F-9A3AB18EAD6E}" type="datetimeFigureOut">
              <a:rPr lang="en-IN" smtClean="0"/>
              <a:t>11-01-2024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E9594-4443-EFE9-3DDA-6D9ED4018A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80D5CD-A1FE-A17C-F961-6B85A2ECA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96E5C-30CB-4CE7-93DF-758D322D2B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092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A5FEB-5AE1-4A8C-C52F-3D80E38D41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197D76-FD4E-2CA5-7C89-9AD39F6D13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C9AC3-DC96-1F47-97F1-9EACBF523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214" y="-81121"/>
            <a:ext cx="12420428" cy="702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58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12C3A-8516-B4DB-E109-35FAFE7E6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FF74C4-5B5F-5D37-CAA0-041422C7EC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220" y="-11527"/>
            <a:ext cx="12319220" cy="7007873"/>
          </a:xfrm>
        </p:spPr>
      </p:pic>
    </p:spTree>
    <p:extLst>
      <p:ext uri="{BB962C8B-B14F-4D97-AF65-F5344CB8AC3E}">
        <p14:creationId xmlns:p14="http://schemas.microsoft.com/office/powerpoint/2010/main" val="4134621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7D1B3-7C6F-6435-940E-4265D30FC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CA5F6C-4C3D-A5C2-F848-352EEDEF3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588" y="4378"/>
            <a:ext cx="12507402" cy="7007873"/>
          </a:xfrm>
        </p:spPr>
      </p:pic>
    </p:spTree>
    <p:extLst>
      <p:ext uri="{BB962C8B-B14F-4D97-AF65-F5344CB8AC3E}">
        <p14:creationId xmlns:p14="http://schemas.microsoft.com/office/powerpoint/2010/main" val="203629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F542F-6728-32EB-9A17-1D29BE2EF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61FFF3-60AC-42EB-9619-A0EC81812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527"/>
            <a:ext cx="12191999" cy="7007873"/>
          </a:xfrm>
        </p:spPr>
      </p:pic>
    </p:spTree>
    <p:extLst>
      <p:ext uri="{BB962C8B-B14F-4D97-AF65-F5344CB8AC3E}">
        <p14:creationId xmlns:p14="http://schemas.microsoft.com/office/powerpoint/2010/main" val="1402421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6D020-FCDE-BBC1-AD18-B1ED8C50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247818-37F2-D40D-5155-E1687DC704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0743" y="-271913"/>
            <a:ext cx="13662471" cy="7290251"/>
          </a:xfrm>
        </p:spPr>
      </p:pic>
    </p:spTree>
    <p:extLst>
      <p:ext uri="{BB962C8B-B14F-4D97-AF65-F5344CB8AC3E}">
        <p14:creationId xmlns:p14="http://schemas.microsoft.com/office/powerpoint/2010/main" val="1975372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F9CD7-500D-67C6-0B9E-3382E287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1183B2-8709-734F-BAFF-5669B2603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809"/>
            <a:ext cx="12364278" cy="7007873"/>
          </a:xfrm>
        </p:spPr>
      </p:pic>
    </p:spTree>
    <p:extLst>
      <p:ext uri="{BB962C8B-B14F-4D97-AF65-F5344CB8AC3E}">
        <p14:creationId xmlns:p14="http://schemas.microsoft.com/office/powerpoint/2010/main" val="976550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91352-5DBF-78CA-ECB9-62CCCA450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97B950-B155-546C-6DEE-AA91F475A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44" y="-3574"/>
            <a:ext cx="11640709" cy="7007873"/>
          </a:xfrm>
        </p:spPr>
      </p:pic>
    </p:spTree>
    <p:extLst>
      <p:ext uri="{BB962C8B-B14F-4D97-AF65-F5344CB8AC3E}">
        <p14:creationId xmlns:p14="http://schemas.microsoft.com/office/powerpoint/2010/main" val="900986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96071-ADBF-FACD-9D35-55435C847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891816-EFF2-1159-2D0F-3F5A14F853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650" y="-103368"/>
            <a:ext cx="12309650" cy="7067503"/>
          </a:xfrm>
        </p:spPr>
      </p:pic>
    </p:spTree>
    <p:extLst>
      <p:ext uri="{BB962C8B-B14F-4D97-AF65-F5344CB8AC3E}">
        <p14:creationId xmlns:p14="http://schemas.microsoft.com/office/powerpoint/2010/main" val="3968313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104FB-42E1-5952-B203-CCDF84A33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5D7242-1E0A-5221-A1EF-1F2181D92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77" y="15903"/>
            <a:ext cx="11908280" cy="6842097"/>
          </a:xfrm>
        </p:spPr>
      </p:pic>
    </p:spTree>
    <p:extLst>
      <p:ext uri="{BB962C8B-B14F-4D97-AF65-F5344CB8AC3E}">
        <p14:creationId xmlns:p14="http://schemas.microsoft.com/office/powerpoint/2010/main" val="1428717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7091-9FA2-B115-A8E7-9212CDC6E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0B7F33-E46F-7BD0-F057-330B906D3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730" y="-159042"/>
            <a:ext cx="13419461" cy="7303753"/>
          </a:xfrm>
        </p:spPr>
      </p:pic>
    </p:spTree>
    <p:extLst>
      <p:ext uri="{BB962C8B-B14F-4D97-AF65-F5344CB8AC3E}">
        <p14:creationId xmlns:p14="http://schemas.microsoft.com/office/powerpoint/2010/main" val="361903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C3264-E63E-AF0D-6F42-7CA01F3CE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1F0A52B-88C5-235A-2CE1-9AB4091B6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761"/>
            <a:ext cx="12192000" cy="6865831"/>
          </a:xfrm>
        </p:spPr>
      </p:pic>
    </p:spTree>
    <p:extLst>
      <p:ext uri="{BB962C8B-B14F-4D97-AF65-F5344CB8AC3E}">
        <p14:creationId xmlns:p14="http://schemas.microsoft.com/office/powerpoint/2010/main" val="670153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36041-54E2-4740-98F1-25A2A055E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3A4DAD-A127-36D1-1EC5-D922E00FCE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257" y="8650"/>
            <a:ext cx="12334515" cy="6983423"/>
          </a:xfrm>
        </p:spPr>
      </p:pic>
    </p:spTree>
    <p:extLst>
      <p:ext uri="{BB962C8B-B14F-4D97-AF65-F5344CB8AC3E}">
        <p14:creationId xmlns:p14="http://schemas.microsoft.com/office/powerpoint/2010/main" val="2812294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C2AED-5109-D8A8-144E-23317FEEA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D43513-FF46-DC03-2CED-DA5C82E92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32473" cy="6980464"/>
          </a:xfrm>
        </p:spPr>
      </p:pic>
    </p:spTree>
    <p:extLst>
      <p:ext uri="{BB962C8B-B14F-4D97-AF65-F5344CB8AC3E}">
        <p14:creationId xmlns:p14="http://schemas.microsoft.com/office/powerpoint/2010/main" val="2818699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0C5-87D1-5061-1C26-716B8C570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2A1537-8AB5-5604-9339-9F751134B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046226" cy="6989197"/>
          </a:xfrm>
        </p:spPr>
      </p:pic>
    </p:spTree>
    <p:extLst>
      <p:ext uri="{BB962C8B-B14F-4D97-AF65-F5344CB8AC3E}">
        <p14:creationId xmlns:p14="http://schemas.microsoft.com/office/powerpoint/2010/main" val="4220376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D4BA3-DA16-9585-37A8-BAF2B6665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3FA17E-DF96-27F1-5377-5DCE8D183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748855"/>
          </a:xfrm>
        </p:spPr>
      </p:pic>
    </p:spTree>
    <p:extLst>
      <p:ext uri="{BB962C8B-B14F-4D97-AF65-F5344CB8AC3E}">
        <p14:creationId xmlns:p14="http://schemas.microsoft.com/office/powerpoint/2010/main" val="3290995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DED1B-FBFE-BDCB-B35F-1487E1E09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27295B-EC70-8DC8-DA92-C13B953D1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31480"/>
          </a:xfrm>
        </p:spPr>
      </p:pic>
    </p:spTree>
    <p:extLst>
      <p:ext uri="{BB962C8B-B14F-4D97-AF65-F5344CB8AC3E}">
        <p14:creationId xmlns:p14="http://schemas.microsoft.com/office/powerpoint/2010/main" val="2254056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59CAB-6EB8-4B3E-4BE1-E62FED499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F621E3-472D-E74D-407F-BEE87C91F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668" y="4595"/>
            <a:ext cx="12371337" cy="6848417"/>
          </a:xfrm>
        </p:spPr>
      </p:pic>
    </p:spTree>
    <p:extLst>
      <p:ext uri="{BB962C8B-B14F-4D97-AF65-F5344CB8AC3E}">
        <p14:creationId xmlns:p14="http://schemas.microsoft.com/office/powerpoint/2010/main" val="397221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B94F6-951C-26CA-2BE4-93BE222D2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896398-6FED-A995-1A32-55977E64BB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82" y="-59233"/>
            <a:ext cx="12604982" cy="7007873"/>
          </a:xfrm>
        </p:spPr>
      </p:pic>
    </p:spTree>
    <p:extLst>
      <p:ext uri="{BB962C8B-B14F-4D97-AF65-F5344CB8AC3E}">
        <p14:creationId xmlns:p14="http://schemas.microsoft.com/office/powerpoint/2010/main" val="3136007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BD51C-C9E1-18EB-4A03-44047F5B0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77250E-B440-7F31-FF7A-B46B1089EB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588" y="-67186"/>
            <a:ext cx="12714136" cy="7007873"/>
          </a:xfrm>
        </p:spPr>
      </p:pic>
    </p:spTree>
    <p:extLst>
      <p:ext uri="{BB962C8B-B14F-4D97-AF65-F5344CB8AC3E}">
        <p14:creationId xmlns:p14="http://schemas.microsoft.com/office/powerpoint/2010/main" val="114154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A46D3-B6E0-A279-2B87-C17520F69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A9F953-4CAE-3DD6-9A82-0456E70930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29" y="4379"/>
            <a:ext cx="12420257" cy="7007873"/>
          </a:xfrm>
        </p:spPr>
      </p:pic>
    </p:spTree>
    <p:extLst>
      <p:ext uri="{BB962C8B-B14F-4D97-AF65-F5344CB8AC3E}">
        <p14:creationId xmlns:p14="http://schemas.microsoft.com/office/powerpoint/2010/main" val="4259768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5C8DE-0341-EA68-446C-B70B69C01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9A3B96-B273-7FE2-ED76-5A50FA284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588" y="20280"/>
            <a:ext cx="12430539" cy="7007873"/>
          </a:xfrm>
        </p:spPr>
      </p:pic>
    </p:spTree>
    <p:extLst>
      <p:ext uri="{BB962C8B-B14F-4D97-AF65-F5344CB8AC3E}">
        <p14:creationId xmlns:p14="http://schemas.microsoft.com/office/powerpoint/2010/main" val="2048322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2296-C1FF-CE83-5EAB-D8202871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D1276D-528B-2A85-8AA3-3010A141C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2728" y="-13935"/>
            <a:ext cx="13257456" cy="7330752"/>
          </a:xfrm>
        </p:spPr>
      </p:pic>
    </p:spTree>
    <p:extLst>
      <p:ext uri="{BB962C8B-B14F-4D97-AF65-F5344CB8AC3E}">
        <p14:creationId xmlns:p14="http://schemas.microsoft.com/office/powerpoint/2010/main" val="1932207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29977-D385-3C91-60A0-800A4905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DE388B-265E-A857-337F-15DB23B172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3" y="-102167"/>
            <a:ext cx="12184980" cy="7007873"/>
          </a:xfrm>
        </p:spPr>
      </p:pic>
    </p:spTree>
    <p:extLst>
      <p:ext uri="{BB962C8B-B14F-4D97-AF65-F5344CB8AC3E}">
        <p14:creationId xmlns:p14="http://schemas.microsoft.com/office/powerpoint/2010/main" val="2911224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Gaurav Yadav</dc:creator>
  <cp:lastModifiedBy>Gaurav Yadav</cp:lastModifiedBy>
  <cp:revision>1</cp:revision>
  <dcterms:created xsi:type="dcterms:W3CDTF">2024-01-11T10:06:51Z</dcterms:created>
  <dcterms:modified xsi:type="dcterms:W3CDTF">2024-01-11T10:07:05Z</dcterms:modified>
</cp:coreProperties>
</file>